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99" r:id="rId3"/>
    <p:sldId id="291" r:id="rId4"/>
    <p:sldId id="311" r:id="rId5"/>
    <p:sldId id="312" r:id="rId6"/>
    <p:sldId id="309" r:id="rId7"/>
    <p:sldId id="300" r:id="rId8"/>
    <p:sldId id="278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B5F79-37BA-45C9-B328-594CB2ABE8B8}" type="datetimeFigureOut">
              <a:rPr lang="es-ES" smtClean="0"/>
              <a:t>02/02/2025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60F7-9412-4C46-9BB9-3CFF231642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61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USTEDES SON LA PRIMERA GENERACION QUE AYUDARA A SOSTENER LA OFERTA VIP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160F7-9412-4C46-9BB9-3CFF231642A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5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9CvlzIePtQ?si=rqUJcoXKyrEvh0_x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youtube.com/watch?v=eTNwgnYdHyg&amp;t=4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dFAo5v_5Wk" TargetMode="External"/><Relationship Id="rId5" Type="http://schemas.openxmlformats.org/officeDocument/2006/relationships/hyperlink" Target="https://www.youtube.com/watch?v=RHd_n7Uoy5o" TargetMode="External"/><Relationship Id="rId4" Type="http://schemas.openxmlformats.org/officeDocument/2006/relationships/hyperlink" Target="https://www.youtube.com/watch?v=LmT5KoADdq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8899" y="4841775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ACADEMIA</a:t>
            </a:r>
            <a:endParaRPr lang="es-ES" sz="5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40" y="1436146"/>
            <a:ext cx="6181241" cy="282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3472" y="2487194"/>
            <a:ext cx="8825658" cy="2221965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TRILOGIA DEL EMPRENDEDOR</a:t>
            </a:r>
            <a:endParaRPr lang="es-ES" sz="5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504607"/>
            <a:ext cx="2959653" cy="1352004"/>
          </a:xfrm>
          <a:prstGeom prst="rect">
            <a:avLst/>
          </a:prstGeom>
        </p:spPr>
      </p:pic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2848008" y="4709159"/>
            <a:ext cx="679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“Justo a Tiempo Justo en el Target”</a:t>
            </a:r>
          </a:p>
        </p:txBody>
      </p:sp>
    </p:spTree>
    <p:extLst>
      <p:ext uri="{BB962C8B-B14F-4D97-AF65-F5344CB8AC3E}">
        <p14:creationId xmlns:p14="http://schemas.microsoft.com/office/powerpoint/2010/main" val="28432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atin typeface="Arial Rounded MT Bold" panose="020F0704030504030204" pitchFamily="34" charset="0"/>
              </a:rPr>
              <a:t>MISION </a:t>
            </a:r>
            <a:r>
              <a:rPr lang="es-ES" b="1" dirty="0" smtClean="0">
                <a:latin typeface="Arial Rounded MT Bold" panose="020F0704030504030204" pitchFamily="34" charset="0"/>
              </a:rPr>
              <a:t>de la clase #2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9E719CE1-F3CE-DD09-441A-CB0C004A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80037"/>
              </p:ext>
            </p:extLst>
          </p:nvPr>
        </p:nvGraphicFramePr>
        <p:xfrm>
          <a:off x="823415" y="2646416"/>
          <a:ext cx="11022842" cy="20211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22842">
                  <a:extLst>
                    <a:ext uri="{9D8B030D-6E8A-4147-A177-3AD203B41FA5}">
                      <a16:colId xmlns="" xmlns:a16="http://schemas.microsoft.com/office/drawing/2014/main" val="3973133316"/>
                    </a:ext>
                  </a:extLst>
                </a:gridCol>
              </a:tblGrid>
              <a:tr h="1010559">
                <a:tc>
                  <a:txBody>
                    <a:bodyPr/>
                    <a:lstStyle/>
                    <a:p>
                      <a:pPr marL="514350" indent="-5143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Escribe </a:t>
                      </a:r>
                      <a:r>
                        <a:rPr lang="es-MX" sz="1600" dirty="0" smtClean="0"/>
                        <a:t> </a:t>
                      </a:r>
                      <a:r>
                        <a:rPr lang="es-MX" sz="1600" dirty="0"/>
                        <a:t>metas </a:t>
                      </a:r>
                      <a:r>
                        <a:rPr lang="es-MX" sz="1600" dirty="0" smtClean="0"/>
                        <a:t>personales que </a:t>
                      </a:r>
                      <a:r>
                        <a:rPr lang="es-MX" sz="1600" dirty="0"/>
                        <a:t>quieras alcanzar en los proximos 6- 12 meses</a:t>
                      </a:r>
                      <a:r>
                        <a:rPr lang="es-MX" sz="1600" dirty="0" smtClean="0"/>
                        <a:t>.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i="1" dirty="0" smtClean="0"/>
                        <a:t>R:</a:t>
                      </a:r>
                      <a:endParaRPr lang="es-MX" sz="1600" b="1" i="1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112475246"/>
                  </a:ext>
                </a:extLst>
              </a:tr>
              <a:tr h="1010559">
                <a:tc>
                  <a:txBody>
                    <a:bodyPr/>
                    <a:lstStyle/>
                    <a:p>
                      <a:pPr marL="514350" indent="-5143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¿Por qué es importante cumplir eso?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i="1" dirty="0"/>
                        <a:t>R</a:t>
                      </a:r>
                      <a:r>
                        <a:rPr lang="es-MX" sz="1600" b="1" i="1" dirty="0" smtClean="0"/>
                        <a:t>:</a:t>
                      </a:r>
                      <a:endParaRPr lang="es-MX" sz="1600" b="1" i="1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226238273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="" xmlns:a16="http://schemas.microsoft.com/office/drawing/2014/main" id="{9E719CE1-F3CE-DD09-441A-CB0C004A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71955"/>
              </p:ext>
            </p:extLst>
          </p:nvPr>
        </p:nvGraphicFramePr>
        <p:xfrm>
          <a:off x="812042" y="4682207"/>
          <a:ext cx="11022842" cy="20211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22842">
                  <a:extLst>
                    <a:ext uri="{9D8B030D-6E8A-4147-A177-3AD203B41FA5}">
                      <a16:colId xmlns="" xmlns:a16="http://schemas.microsoft.com/office/drawing/2014/main" val="3973133316"/>
                    </a:ext>
                  </a:extLst>
                </a:gridCol>
              </a:tblGrid>
              <a:tr h="1010559">
                <a:tc>
                  <a:txBody>
                    <a:bodyPr/>
                    <a:lstStyle/>
                    <a:p>
                      <a:pPr marL="514350" indent="-5143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/>
                        <a:t>Haz una lista de sueños y metas que tengan que ver con</a:t>
                      </a:r>
                      <a:r>
                        <a:rPr lang="es-MX" sz="1600" baseline="0" dirty="0" smtClean="0"/>
                        <a:t> tu habilidad empresarial</a:t>
                      </a:r>
                      <a:endParaRPr lang="es-MX" sz="1600" b="1" i="1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112475246"/>
                  </a:ext>
                </a:extLst>
              </a:tr>
              <a:tr h="1010559">
                <a:tc>
                  <a:txBody>
                    <a:bodyPr/>
                    <a:lstStyle/>
                    <a:p>
                      <a:pPr marL="514350" indent="-51435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/>
                        <a:t>¿Por qué es importante cumplir eso?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sz="1600" b="1" i="1" dirty="0"/>
                        <a:t>R</a:t>
                      </a:r>
                      <a:r>
                        <a:rPr lang="es-MX" sz="1600" b="1" i="1" dirty="0" smtClean="0"/>
                        <a:t>:</a:t>
                      </a:r>
                      <a:endParaRPr lang="es-MX" sz="1600" b="1" i="1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22623827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4" y="1147390"/>
            <a:ext cx="1583073" cy="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EEDB3DB-F5E8-128B-F413-0493D837E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A23C107-5B14-1930-5A51-58FB27EA4FB8}"/>
              </a:ext>
            </a:extLst>
          </p:cNvPr>
          <p:cNvSpPr txBox="1"/>
          <p:nvPr/>
        </p:nvSpPr>
        <p:spPr>
          <a:xfrm>
            <a:off x="609600" y="330200"/>
            <a:ext cx="9927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i="1" dirty="0"/>
              <a:t>Nuevos hábitos a </a:t>
            </a:r>
            <a:r>
              <a:rPr lang="es-MX" sz="2800" b="1" i="1" dirty="0" smtClean="0"/>
              <a:t>implementar para vencer mis miedos:</a:t>
            </a:r>
          </a:p>
          <a:p>
            <a:r>
              <a:rPr lang="es-MX" sz="1600" b="1" i="1" dirty="0" smtClean="0"/>
              <a:t>Por </a:t>
            </a:r>
            <a:r>
              <a:rPr lang="es-MX" sz="1600" b="1" i="1" dirty="0" err="1" smtClean="0"/>
              <a:t>ej</a:t>
            </a:r>
            <a:r>
              <a:rPr lang="es-MX" sz="1600" b="1" i="1" dirty="0" smtClean="0"/>
              <a:t>:  revisar constantemente las ofertas online y aplicar</a:t>
            </a:r>
            <a:endParaRPr lang="es-MX" sz="1600" b="1" i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93AE1B83-C50E-BAF8-B13F-792CA88B2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15059"/>
              </p:ext>
            </p:extLst>
          </p:nvPr>
        </p:nvGraphicFramePr>
        <p:xfrm>
          <a:off x="508000" y="1451187"/>
          <a:ext cx="10769600" cy="441621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1758255300"/>
                    </a:ext>
                  </a:extLst>
                </a:gridCol>
                <a:gridCol w="9702800">
                  <a:extLst>
                    <a:ext uri="{9D8B030D-6E8A-4147-A177-3AD203B41FA5}">
                      <a16:colId xmlns="" xmlns:a16="http://schemas.microsoft.com/office/drawing/2014/main" val="1061414443"/>
                    </a:ext>
                  </a:extLst>
                </a:gridCol>
              </a:tblGrid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 smtClean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1943323416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605635725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99167667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9638740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2849248905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6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1271738736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7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837560890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8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34582731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671" y="997265"/>
            <a:ext cx="1583073" cy="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BC70FCE-0F65-7CF3-A0F4-7D8DE9012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BEB034E-DE50-EB45-A030-30B1E173B9E9}"/>
              </a:ext>
            </a:extLst>
          </p:cNvPr>
          <p:cNvSpPr txBox="1"/>
          <p:nvPr/>
        </p:nvSpPr>
        <p:spPr>
          <a:xfrm>
            <a:off x="609599" y="330200"/>
            <a:ext cx="916219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933" b="1" i="1" dirty="0"/>
              <a:t>Hábitos a eliminar</a:t>
            </a:r>
            <a:r>
              <a:rPr lang="es-MX" sz="2933" b="1" i="1" dirty="0" smtClean="0"/>
              <a:t>: por ej. </a:t>
            </a:r>
            <a:r>
              <a:rPr lang="es-MX" b="1" i="1" dirty="0" smtClean="0"/>
              <a:t>ser impaciente</a:t>
            </a:r>
            <a:endParaRPr lang="es-MX" b="1" i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98D36A5A-9F53-201E-9C73-2C9AD59F9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12614"/>
              </p:ext>
            </p:extLst>
          </p:nvPr>
        </p:nvGraphicFramePr>
        <p:xfrm>
          <a:off x="508000" y="1451187"/>
          <a:ext cx="10769600" cy="441621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1758255300"/>
                    </a:ext>
                  </a:extLst>
                </a:gridCol>
                <a:gridCol w="9702800">
                  <a:extLst>
                    <a:ext uri="{9D8B030D-6E8A-4147-A177-3AD203B41FA5}">
                      <a16:colId xmlns="" xmlns:a16="http://schemas.microsoft.com/office/drawing/2014/main" val="1061414443"/>
                    </a:ext>
                  </a:extLst>
                </a:gridCol>
              </a:tblGrid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1943323416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605635725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99167667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9638740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2849248905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6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1271738736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7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837560890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8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34582731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4" y="1147390"/>
            <a:ext cx="1583073" cy="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32387E-3E62-1B49-A1B4-72C57FBBB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1C1C1F1B-B43F-7DE4-AF47-9931F798B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80603"/>
              </p:ext>
            </p:extLst>
          </p:nvPr>
        </p:nvGraphicFramePr>
        <p:xfrm>
          <a:off x="567413" y="2441784"/>
          <a:ext cx="10769600" cy="441621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1758255300"/>
                    </a:ext>
                  </a:extLst>
                </a:gridCol>
                <a:gridCol w="9702800">
                  <a:extLst>
                    <a:ext uri="{9D8B030D-6E8A-4147-A177-3AD203B41FA5}">
                      <a16:colId xmlns="" xmlns:a16="http://schemas.microsoft.com/office/drawing/2014/main" val="1061414443"/>
                    </a:ext>
                  </a:extLst>
                </a:gridCol>
              </a:tblGrid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 smtClean="0"/>
                        <a:t>1 </a:t>
                      </a:r>
                      <a:endParaRPr lang="es-MX" sz="21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endParaRPr lang="es-MX" sz="21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1943323416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605635725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99167667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96387404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5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2849248905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6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1271738736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7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837560890"/>
                  </a:ext>
                </a:extLst>
              </a:tr>
              <a:tr h="552027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/>
                        <a:t>8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="" xmlns:a16="http://schemas.microsoft.com/office/drawing/2014/main" val="3345827314"/>
                  </a:ext>
                </a:extLst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4954" y="689317"/>
            <a:ext cx="8987852" cy="991315"/>
          </a:xfrm>
        </p:spPr>
        <p:txBody>
          <a:bodyPr/>
          <a:lstStyle/>
          <a:p>
            <a:pPr algn="ctr"/>
            <a:r>
              <a:rPr lang="es-ES" b="1" dirty="0" smtClean="0">
                <a:latin typeface="Arial Rounded MT Bold" panose="020F0704030504030204" pitchFamily="34" charset="0"/>
              </a:rPr>
              <a:t>Con que me quedo de la clase 2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46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384" y="853386"/>
            <a:ext cx="8985333" cy="972680"/>
          </a:xfrm>
        </p:spPr>
        <p:txBody>
          <a:bodyPr/>
          <a:lstStyle/>
          <a:p>
            <a:pPr algn="ctr"/>
            <a:r>
              <a:rPr lang="es-ES" b="1" dirty="0" smtClean="0">
                <a:latin typeface="Arial Rounded MT Bold" panose="020F0704030504030204" pitchFamily="34" charset="0"/>
              </a:rPr>
              <a:t>HAZ UN RESUMEN DE LOS VIDEOS QUE VISTE</a:t>
            </a:r>
            <a:endParaRPr lang="es-E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36087" y="2401094"/>
            <a:ext cx="6610623" cy="41634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s-ES" b="1" dirty="0" smtClean="0"/>
          </a:p>
          <a:p>
            <a:pPr lvl="1"/>
            <a:endParaRPr lang="es-ES" b="1" dirty="0" smtClean="0"/>
          </a:p>
          <a:p>
            <a:pPr lvl="1"/>
            <a:endParaRPr lang="es-ES" b="1" dirty="0" smtClean="0"/>
          </a:p>
          <a:p>
            <a:pPr marL="457200" lvl="1" indent="0">
              <a:buFont typeface="Wingdings 3" charset="2"/>
              <a:buNone/>
            </a:pPr>
            <a:endParaRPr lang="es-ES" b="1" dirty="0" smtClean="0"/>
          </a:p>
          <a:p>
            <a:pPr lvl="1"/>
            <a:endParaRPr lang="es-ES" b="1" dirty="0" smtClean="0"/>
          </a:p>
          <a:p>
            <a:endParaRPr lang="es-ES" sz="1600" b="1" dirty="0"/>
          </a:p>
        </p:txBody>
      </p:sp>
      <p:sp>
        <p:nvSpPr>
          <p:cNvPr id="6" name="Rectángulo 5"/>
          <p:cNvSpPr/>
          <p:nvPr/>
        </p:nvSpPr>
        <p:spPr>
          <a:xfrm>
            <a:off x="1026384" y="2724969"/>
            <a:ext cx="7189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hlinkClick r:id="rId2"/>
              </a:rPr>
              <a:t>https://</a:t>
            </a:r>
            <a:r>
              <a:rPr lang="es-ES" b="1" dirty="0" smtClean="0">
                <a:hlinkClick r:id="rId2"/>
              </a:rPr>
              <a:t>www.youtube.com/watch?v=eTNwgnYdHyg&amp;t=4s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hlinkClick r:id="rId3"/>
              </a:rPr>
              <a:t>https://</a:t>
            </a:r>
            <a:r>
              <a:rPr lang="es-ES" b="1" dirty="0" smtClean="0">
                <a:hlinkClick r:id="rId3"/>
              </a:rPr>
              <a:t>youtu.be/Z9CvlzIePtQ?si=rqUJcoXKyrEvh0_x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hlinkClick r:id="rId4"/>
              </a:rPr>
              <a:t>https://</a:t>
            </a:r>
            <a:r>
              <a:rPr lang="es-ES" b="1" dirty="0" smtClean="0">
                <a:hlinkClick r:id="rId4"/>
              </a:rPr>
              <a:t>www.youtube.com/watch?v=LmT5KoADdqY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https://www.youtube.com/watch?v=QdFAo5v_5Wk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65089" y="4826675"/>
            <a:ext cx="630172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hlinkClick r:id="rId5"/>
              </a:rPr>
              <a:t>https://</a:t>
            </a:r>
            <a:r>
              <a:rPr lang="es-ES" b="1" dirty="0" smtClean="0">
                <a:hlinkClick r:id="rId5"/>
              </a:rPr>
              <a:t>www.youtube.com/watch?v=RHd_n7Uoy5o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hlinkClick r:id="rId6"/>
              </a:rPr>
              <a:t>https://</a:t>
            </a:r>
            <a:r>
              <a:rPr lang="es-ES" b="1" dirty="0" smtClean="0">
                <a:hlinkClick r:id="rId6"/>
              </a:rPr>
              <a:t>www.youtube.com/watch?v=QdFAo5v_5Wk</a:t>
            </a:r>
            <a:endParaRPr lang="es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https://www.youtube.com/watch?v=_99Az_PDV8M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026385" y="225566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 TIENDA FISICA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223332" y="4113501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 TIENDA ONLINE</a:t>
            </a:r>
            <a:endParaRPr lang="es-ES" dirty="0"/>
          </a:p>
        </p:txBody>
      </p:sp>
      <p:sp>
        <p:nvSpPr>
          <p:cNvPr id="3" name="Rectángulo redondeado 2"/>
          <p:cNvSpPr/>
          <p:nvPr/>
        </p:nvSpPr>
        <p:spPr>
          <a:xfrm>
            <a:off x="204716" y="5090615"/>
            <a:ext cx="4860373" cy="1573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336087" y="5242172"/>
            <a:ext cx="456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MIRA ESTE CASO copia y pega en </a:t>
            </a:r>
            <a:r>
              <a:rPr lang="es-ES" b="1" dirty="0" err="1" smtClean="0"/>
              <a:t>google</a:t>
            </a:r>
            <a:r>
              <a:rPr lang="es-ES" b="1" dirty="0" smtClean="0"/>
              <a:t> </a:t>
            </a:r>
          </a:p>
          <a:p>
            <a:r>
              <a:rPr lang="es-ES" b="1" dirty="0"/>
              <a:t>https://www.youtube.com/watch?v=RHd_n7Uoy5o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0614" y="1147390"/>
            <a:ext cx="1583073" cy="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63455" y="2887900"/>
            <a:ext cx="6703548" cy="1975092"/>
          </a:xfrm>
        </p:spPr>
        <p:txBody>
          <a:bodyPr/>
          <a:lstStyle/>
          <a:p>
            <a:pPr algn="ctr"/>
            <a:r>
              <a:rPr lang="es-ES" sz="4400" dirty="0" smtClean="0">
                <a:latin typeface="Arial Rounded MT Bold" panose="020F0704030504030204" pitchFamily="34" charset="0"/>
              </a:rPr>
              <a:t>La magia de pensar en grande</a:t>
            </a:r>
            <a:br>
              <a:rPr lang="es-ES" sz="4400" dirty="0" smtClean="0">
                <a:latin typeface="Arial Rounded MT Bold" panose="020F0704030504030204" pitchFamily="34" charset="0"/>
              </a:rPr>
            </a:br>
            <a:r>
              <a:rPr lang="es-ES" sz="4400" dirty="0" smtClean="0">
                <a:latin typeface="Arial Rounded MT Bold" panose="020F0704030504030204" pitchFamily="34" charset="0"/>
              </a:rPr>
              <a:t>libro obligado</a:t>
            </a:r>
            <a:endParaRPr lang="es-E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57530" y="5336047"/>
            <a:ext cx="605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https://www.youtube.com/watch?v=OOMzRswJZCY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gray">
          <a:xfrm>
            <a:off x="1154955" y="992255"/>
            <a:ext cx="8825659" cy="1422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/>
              <a:t>USANDO CHAT GPT ESCRIBE EL RESUMEN DE LA MAGIA DE PENSAR EN GRANDE </a:t>
            </a:r>
            <a:r>
              <a:rPr lang="es-ES" sz="2800" dirty="0" smtClean="0"/>
              <a:t>Y LOS 12 PILARES DE EXITOS Y </a:t>
            </a:r>
            <a:r>
              <a:rPr lang="es-ES" sz="2800" dirty="0" smtClean="0"/>
              <a:t>ENVIALO JUNTO CON LA </a:t>
            </a:r>
            <a:r>
              <a:rPr lang="es-ES" sz="2800" dirty="0" smtClean="0"/>
              <a:t>MISION.</a:t>
            </a: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4" y="1147390"/>
            <a:ext cx="1583073" cy="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89" y="3210355"/>
            <a:ext cx="6181241" cy="2823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4" y="1147390"/>
            <a:ext cx="1583073" cy="72316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0236" y="545910"/>
            <a:ext cx="9624641" cy="1501253"/>
          </a:xfrm>
        </p:spPr>
        <p:txBody>
          <a:bodyPr/>
          <a:lstStyle/>
          <a:p>
            <a:pPr algn="ctr"/>
            <a:r>
              <a:rPr lang="es-ES" sz="4000" dirty="0" smtClean="0">
                <a:latin typeface="Arial Rounded MT Bold" panose="020F0704030504030204" pitchFamily="34" charset="0"/>
              </a:rPr>
              <a:t>Enviar a : assesorytime@gmail.com</a:t>
            </a:r>
            <a:endParaRPr lang="es-E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6770</TotalTime>
  <Words>231</Words>
  <Application>Microsoft Office PowerPoint</Application>
  <PresentationFormat>Panorámica</PresentationFormat>
  <Paragraphs>66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Wingdings 3</vt:lpstr>
      <vt:lpstr>Sala de reuniones Ion</vt:lpstr>
      <vt:lpstr>Presentación de PowerPoint</vt:lpstr>
      <vt:lpstr>Presentación de PowerPoint</vt:lpstr>
      <vt:lpstr>MISION de la clase #2</vt:lpstr>
      <vt:lpstr>Presentación de PowerPoint</vt:lpstr>
      <vt:lpstr>Presentación de PowerPoint</vt:lpstr>
      <vt:lpstr>Con que me quedo de la clase 2 </vt:lpstr>
      <vt:lpstr>HAZ UN RESUMEN DE LOS VIDEOS QUE VISTE</vt:lpstr>
      <vt:lpstr>La magia de pensar en grande libro obligado</vt:lpstr>
      <vt:lpstr>Enviar a : assesorytime@gmail.com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116</cp:revision>
  <dcterms:created xsi:type="dcterms:W3CDTF">2024-11-08T14:23:35Z</dcterms:created>
  <dcterms:modified xsi:type="dcterms:W3CDTF">2025-02-02T23:58:13Z</dcterms:modified>
</cp:coreProperties>
</file>